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92" r:id="rId3"/>
    <p:sldId id="258" r:id="rId4"/>
    <p:sldId id="257" r:id="rId5"/>
    <p:sldId id="264" r:id="rId6"/>
    <p:sldId id="259" r:id="rId7"/>
    <p:sldId id="265" r:id="rId8"/>
    <p:sldId id="267" r:id="rId9"/>
    <p:sldId id="266" r:id="rId10"/>
    <p:sldId id="260" r:id="rId11"/>
    <p:sldId id="261" r:id="rId12"/>
    <p:sldId id="262" r:id="rId13"/>
    <p:sldId id="293" r:id="rId14"/>
  </p:sldIdLst>
  <p:sldSz cx="12192000" cy="6858000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5085880" y="0"/>
            <a:ext cx="153926" cy="6858000"/>
          </a:xfrm>
          <a:prstGeom prst="rect">
            <a:avLst/>
          </a:prstGeom>
          <a:solidFill>
            <a:srgbClr val="F6A2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26/09/2024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984836" y="3841"/>
            <a:ext cx="1539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F07CBE2-62EA-E28F-1861-3DB1DE4623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49848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408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5085880" y="0"/>
            <a:ext cx="153926" cy="6858000"/>
          </a:xfrm>
          <a:prstGeom prst="rect">
            <a:avLst/>
          </a:prstGeom>
          <a:solidFill>
            <a:srgbClr val="F6A2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26/09/2024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984836" y="3841"/>
            <a:ext cx="1539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F07CBE2-62EA-E28F-1861-3DB1DE4623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49848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863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stomShape 1" hidden="1"/>
          <p:cNvSpPr/>
          <p:nvPr/>
        </p:nvSpPr>
        <p:spPr>
          <a:xfrm>
            <a:off x="4667400" y="0"/>
            <a:ext cx="2856960" cy="685728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" name="CustomShape 2" hidden="1"/>
          <p:cNvSpPr/>
          <p:nvPr/>
        </p:nvSpPr>
        <p:spPr>
          <a:xfrm>
            <a:off x="0" y="1011960"/>
            <a:ext cx="1035720" cy="685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7972200" y="0"/>
            <a:ext cx="2856960" cy="685728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5085720" y="0"/>
            <a:ext cx="153360" cy="6857280"/>
          </a:xfrm>
          <a:prstGeom prst="rect">
            <a:avLst/>
          </a:prstGeom>
          <a:solidFill>
            <a:srgbClr val="F6A2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4984920" y="3960"/>
            <a:ext cx="153360" cy="68572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" name="Immagine 8"/>
          <p:cNvPicPr/>
          <p:nvPr/>
        </p:nvPicPr>
        <p:blipFill>
          <a:blip r:embed="rId15"/>
          <a:stretch/>
        </p:blipFill>
        <p:spPr>
          <a:xfrm>
            <a:off x="0" y="0"/>
            <a:ext cx="4984200" cy="6857280"/>
          </a:xfrm>
          <a:prstGeom prst="rect">
            <a:avLst/>
          </a:prstGeom>
          <a:ln>
            <a:noFill/>
          </a:ln>
        </p:spPr>
      </p:pic>
      <p:sp>
        <p:nvSpPr>
          <p:cNvPr id="6" name="PlaceHolder 6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it-IT" sz="4400" b="0" strike="noStrike" spc="-1">
                <a:latin typeface="Arial"/>
              </a:rPr>
              <a:t>Fai clic per modificare il formato del testo del titolo</a:t>
            </a:r>
          </a:p>
        </p:txBody>
      </p:sp>
      <p:sp>
        <p:nvSpPr>
          <p:cNvPr id="7" name="PlaceHolder 7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 hidden="1"/>
          <p:cNvSpPr/>
          <p:nvPr/>
        </p:nvSpPr>
        <p:spPr>
          <a:xfrm>
            <a:off x="4667400" y="0"/>
            <a:ext cx="2856960" cy="685728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" name="CustomShape 2" hidden="1"/>
          <p:cNvSpPr/>
          <p:nvPr/>
        </p:nvSpPr>
        <p:spPr>
          <a:xfrm>
            <a:off x="0" y="1011960"/>
            <a:ext cx="1035720" cy="685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" name="CustomShape 3"/>
          <p:cNvSpPr/>
          <p:nvPr/>
        </p:nvSpPr>
        <p:spPr>
          <a:xfrm>
            <a:off x="4667400" y="0"/>
            <a:ext cx="2856960" cy="685728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it-IT" sz="4400" b="0" strike="noStrike" spc="-1">
                <a:latin typeface="Arial"/>
              </a:rPr>
              <a:t>Fai clic per modificare il formato del testo del titolo</a:t>
            </a:r>
          </a:p>
        </p:txBody>
      </p:sp>
      <p:sp>
        <p:nvSpPr>
          <p:cNvPr id="4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gif"/><Relationship Id="rId5" Type="http://schemas.openxmlformats.org/officeDocument/2006/relationships/image" Target="../media/image11.jpg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it-IT" sz="6000" b="1" strike="noStrike" spc="-46" dirty="0">
                <a:solidFill>
                  <a:srgbClr val="4A66AC"/>
                </a:solidFill>
                <a:latin typeface="Calibri"/>
              </a:rPr>
              <a:t>PRESA IN CARICO ED ACCESSIBILITA’ IN FRIULI V.G.</a:t>
            </a:r>
            <a:endParaRPr lang="it-IT" sz="6000" b="0" strike="noStrike" spc="-1" dirty="0">
              <a:latin typeface="Arial"/>
            </a:endParaRP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</a:pPr>
            <a:r>
              <a:rPr lang="it-IT" sz="2800" b="1" strike="noStrike" cap="all" spc="197" dirty="0">
                <a:solidFill>
                  <a:srgbClr val="F6A287"/>
                </a:solidFill>
                <a:latin typeface="Calibri"/>
              </a:rPr>
              <a:t>Carlo Nagliati </a:t>
            </a:r>
            <a:endParaRPr lang="it-IT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</a:pPr>
            <a:r>
              <a:rPr lang="it-IT" sz="2800" b="1" strike="noStrike" cap="all" spc="197" dirty="0">
                <a:solidFill>
                  <a:srgbClr val="F6A287"/>
                </a:solidFill>
                <a:latin typeface="Calibri"/>
              </a:rPr>
              <a:t>SS </a:t>
            </a:r>
            <a:r>
              <a:rPr lang="it-IT" sz="2800" b="1" strike="noStrike" cap="all" spc="197" dirty="0" err="1">
                <a:solidFill>
                  <a:srgbClr val="F6A287"/>
                </a:solidFill>
                <a:latin typeface="Calibri"/>
              </a:rPr>
              <a:t>obesity</a:t>
            </a:r>
            <a:r>
              <a:rPr lang="it-IT" sz="2800" b="1" strike="noStrike" cap="all" spc="197" dirty="0">
                <a:solidFill>
                  <a:srgbClr val="F6A287"/>
                </a:solidFill>
                <a:latin typeface="Calibri"/>
              </a:rPr>
              <a:t> </a:t>
            </a:r>
            <a:r>
              <a:rPr lang="it-IT" sz="2800" b="1" strike="noStrike" cap="all" spc="197" dirty="0" err="1">
                <a:solidFill>
                  <a:srgbClr val="F6A287"/>
                </a:solidFill>
                <a:latin typeface="Calibri"/>
              </a:rPr>
              <a:t>unit</a:t>
            </a:r>
            <a:r>
              <a:rPr lang="it-IT" sz="2800" b="1" strike="noStrike" cap="all" spc="197" dirty="0">
                <a:solidFill>
                  <a:srgbClr val="F6A287"/>
                </a:solidFill>
                <a:latin typeface="Calibri"/>
              </a:rPr>
              <a:t>, </a:t>
            </a:r>
            <a:r>
              <a:rPr lang="it-IT" sz="2800" b="1" strike="noStrike" cap="all" spc="197" dirty="0" err="1">
                <a:solidFill>
                  <a:srgbClr val="F6A287"/>
                </a:solidFill>
                <a:latin typeface="Calibri"/>
              </a:rPr>
              <a:t>gorizia</a:t>
            </a:r>
            <a:endParaRPr lang="it-IT" sz="2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Immagine 95"/>
          <p:cNvPicPr/>
          <p:nvPr/>
        </p:nvPicPr>
        <p:blipFill>
          <a:blip r:embed="rId2"/>
          <a:stretch/>
        </p:blipFill>
        <p:spPr>
          <a:xfrm>
            <a:off x="1152000" y="284760"/>
            <a:ext cx="5040000" cy="3764880"/>
          </a:xfrm>
          <a:prstGeom prst="rect">
            <a:avLst/>
          </a:prstGeom>
          <a:ln>
            <a:noFill/>
          </a:ln>
        </p:spPr>
      </p:pic>
      <p:pic>
        <p:nvPicPr>
          <p:cNvPr id="97" name="Immagine 96"/>
          <p:cNvPicPr/>
          <p:nvPr/>
        </p:nvPicPr>
        <p:blipFill>
          <a:blip r:embed="rId3"/>
          <a:stretch/>
        </p:blipFill>
        <p:spPr>
          <a:xfrm>
            <a:off x="5688000" y="2880000"/>
            <a:ext cx="5077080" cy="3818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Immagine 97"/>
          <p:cNvPicPr/>
          <p:nvPr/>
        </p:nvPicPr>
        <p:blipFill>
          <a:blip r:embed="rId2"/>
          <a:stretch/>
        </p:blipFill>
        <p:spPr>
          <a:xfrm rot="21364057">
            <a:off x="3845880" y="1584000"/>
            <a:ext cx="4361760" cy="4498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9" name="Immagine 98"/>
          <p:cNvPicPr/>
          <p:nvPr/>
        </p:nvPicPr>
        <p:blipFill>
          <a:blip r:embed="rId3"/>
          <a:stretch/>
        </p:blipFill>
        <p:spPr>
          <a:xfrm>
            <a:off x="9720000" y="264960"/>
            <a:ext cx="2344680" cy="1318680"/>
          </a:xfrm>
          <a:prstGeom prst="rect">
            <a:avLst/>
          </a:prstGeom>
          <a:ln>
            <a:noFill/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703BE75D-07D8-492A-AEFB-6E2970FBA5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9610">
            <a:off x="380897" y="954424"/>
            <a:ext cx="2463197" cy="12584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323CBF1-C960-4B5A-ACB8-7A4017665D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9705">
            <a:off x="503661" y="2374274"/>
            <a:ext cx="2217668" cy="15293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97E4977B-A4F2-4792-B0D6-68F09644B0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0094">
            <a:off x="351728" y="4127317"/>
            <a:ext cx="2521534" cy="1159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E235F62-5CB2-4743-8F7A-DDF678B8425B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9720000" y="264960"/>
            <a:ext cx="2344680" cy="13186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Immagine 90"/>
          <p:cNvPicPr/>
          <p:nvPr/>
        </p:nvPicPr>
        <p:blipFill>
          <a:blip r:embed="rId2"/>
          <a:stretch/>
        </p:blipFill>
        <p:spPr>
          <a:xfrm>
            <a:off x="9720000" y="264960"/>
            <a:ext cx="2344680" cy="1318680"/>
          </a:xfrm>
          <a:prstGeom prst="rect">
            <a:avLst/>
          </a:prstGeom>
          <a:ln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84CCF4BE-0820-41C5-AC5C-76BC863E86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899" y="1583640"/>
            <a:ext cx="11055658" cy="3945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AA963A80-CB02-4AE4-BEAE-84A99CFCF204}"/>
              </a:ext>
            </a:extLst>
          </p:cNvPr>
          <p:cNvSpPr/>
          <p:nvPr/>
        </p:nvSpPr>
        <p:spPr>
          <a:xfrm>
            <a:off x="1846555" y="4323425"/>
            <a:ext cx="1811045" cy="64807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F5AF1207-0F26-4330-A179-7668C717AF15}"/>
              </a:ext>
            </a:extLst>
          </p:cNvPr>
          <p:cNvSpPr/>
          <p:nvPr/>
        </p:nvSpPr>
        <p:spPr>
          <a:xfrm>
            <a:off x="4208016" y="4714039"/>
            <a:ext cx="2024108" cy="32995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Immagine 86"/>
          <p:cNvPicPr/>
          <p:nvPr/>
        </p:nvPicPr>
        <p:blipFill>
          <a:blip r:embed="rId2"/>
          <a:stretch/>
        </p:blipFill>
        <p:spPr>
          <a:xfrm>
            <a:off x="3523320" y="492120"/>
            <a:ext cx="5836320" cy="5771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8" name="Immagine 87"/>
          <p:cNvPicPr/>
          <p:nvPr/>
        </p:nvPicPr>
        <p:blipFill>
          <a:blip r:embed="rId3"/>
          <a:stretch/>
        </p:blipFill>
        <p:spPr>
          <a:xfrm>
            <a:off x="9720000" y="300960"/>
            <a:ext cx="2344680" cy="1318680"/>
          </a:xfrm>
          <a:prstGeom prst="rect">
            <a:avLst/>
          </a:prstGeom>
          <a:ln>
            <a:noFill/>
          </a:ln>
        </p:spPr>
      </p:pic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34BA5E06-26D3-46A8-9B63-65A628D10461}"/>
              </a:ext>
            </a:extLst>
          </p:cNvPr>
          <p:cNvCxnSpPr/>
          <p:nvPr/>
        </p:nvCxnSpPr>
        <p:spPr>
          <a:xfrm>
            <a:off x="2537899" y="4429955"/>
            <a:ext cx="985421" cy="0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Immagine 90"/>
          <p:cNvPicPr/>
          <p:nvPr/>
        </p:nvPicPr>
        <p:blipFill>
          <a:blip r:embed="rId2"/>
          <a:stretch/>
        </p:blipFill>
        <p:spPr>
          <a:xfrm>
            <a:off x="9720000" y="264960"/>
            <a:ext cx="2344680" cy="1318680"/>
          </a:xfrm>
          <a:prstGeom prst="rect">
            <a:avLst/>
          </a:prstGeom>
          <a:ln>
            <a:noFill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D819E09-F8D5-42F5-9857-B29E7159B6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22" y="425588"/>
            <a:ext cx="8380018" cy="6303685"/>
          </a:xfrm>
          <a:prstGeom prst="rect">
            <a:avLst/>
          </a:prstGeom>
        </p:spPr>
      </p:pic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B90410BD-D8CC-44E5-8BBC-ECCF769D7075}"/>
              </a:ext>
            </a:extLst>
          </p:cNvPr>
          <p:cNvCxnSpPr/>
          <p:nvPr/>
        </p:nvCxnSpPr>
        <p:spPr>
          <a:xfrm>
            <a:off x="221942" y="4323423"/>
            <a:ext cx="985421" cy="0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magine 10">
            <a:extLst>
              <a:ext uri="{FF2B5EF4-FFF2-40B4-BE49-F238E27FC236}">
                <a16:creationId xmlns:a16="http://schemas.microsoft.com/office/drawing/2014/main" id="{E1C9ABE4-42B8-48C8-8957-8891A1C579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90758"/>
            <a:ext cx="5639843" cy="23948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055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Immagine 92"/>
          <p:cNvPicPr/>
          <p:nvPr/>
        </p:nvPicPr>
        <p:blipFill>
          <a:blip r:embed="rId2"/>
          <a:stretch/>
        </p:blipFill>
        <p:spPr>
          <a:xfrm>
            <a:off x="9720000" y="264960"/>
            <a:ext cx="2344680" cy="1318680"/>
          </a:xfrm>
          <a:prstGeom prst="rect">
            <a:avLst/>
          </a:prstGeom>
          <a:ln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9800FC84-B9A1-4199-BA5C-1B23CD211C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491" y="1664077"/>
            <a:ext cx="8925017" cy="45597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Immagine 91"/>
          <p:cNvPicPr/>
          <p:nvPr/>
        </p:nvPicPr>
        <p:blipFill>
          <a:blip r:embed="rId2"/>
          <a:stretch/>
        </p:blipFill>
        <p:spPr>
          <a:xfrm>
            <a:off x="936000" y="995760"/>
            <a:ext cx="10245960" cy="54118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3" name="Immagine 92"/>
          <p:cNvPicPr/>
          <p:nvPr/>
        </p:nvPicPr>
        <p:blipFill>
          <a:blip r:embed="rId3"/>
          <a:stretch/>
        </p:blipFill>
        <p:spPr>
          <a:xfrm>
            <a:off x="9720000" y="264960"/>
            <a:ext cx="2344680" cy="13186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879223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Immagine 92"/>
          <p:cNvPicPr/>
          <p:nvPr/>
        </p:nvPicPr>
        <p:blipFill>
          <a:blip r:embed="rId2"/>
          <a:stretch/>
        </p:blipFill>
        <p:spPr>
          <a:xfrm>
            <a:off x="9720000" y="264960"/>
            <a:ext cx="2344680" cy="1318680"/>
          </a:xfrm>
          <a:prstGeom prst="rect">
            <a:avLst/>
          </a:prstGeom>
          <a:ln>
            <a:noFill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946B3DB0-F5CA-41D5-95D7-0483BEDD5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15" y="949911"/>
            <a:ext cx="3945769" cy="201586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99B615C9-0C0F-4204-9312-23399BA65E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537" y="3218974"/>
            <a:ext cx="7334925" cy="3374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3926455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Immagine 92"/>
          <p:cNvPicPr/>
          <p:nvPr/>
        </p:nvPicPr>
        <p:blipFill>
          <a:blip r:embed="rId2"/>
          <a:stretch/>
        </p:blipFill>
        <p:spPr>
          <a:xfrm>
            <a:off x="9720000" y="264960"/>
            <a:ext cx="2344680" cy="1318680"/>
          </a:xfrm>
          <a:prstGeom prst="rect">
            <a:avLst/>
          </a:prstGeom>
          <a:ln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2A6FCB5B-4902-4D37-9146-833E3FBF8A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929" y="1196141"/>
            <a:ext cx="7322071" cy="50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39301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Immagine 93"/>
          <p:cNvPicPr/>
          <p:nvPr/>
        </p:nvPicPr>
        <p:blipFill>
          <a:blip r:embed="rId2"/>
          <a:stretch/>
        </p:blipFill>
        <p:spPr>
          <a:xfrm>
            <a:off x="1368000" y="736560"/>
            <a:ext cx="9282240" cy="58150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5" name="Immagine 94"/>
          <p:cNvPicPr/>
          <p:nvPr/>
        </p:nvPicPr>
        <p:blipFill>
          <a:blip r:embed="rId3"/>
          <a:stretch/>
        </p:blipFill>
        <p:spPr>
          <a:xfrm>
            <a:off x="9720000" y="264960"/>
            <a:ext cx="2344680" cy="1318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000000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93</TotalTime>
  <Words>20</Words>
  <Application>Microsoft Office PowerPoint</Application>
  <PresentationFormat>Widescreen</PresentationFormat>
  <Paragraphs>4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12</vt:i4>
      </vt:variant>
    </vt:vector>
  </HeadingPairs>
  <TitlesOfParts>
    <vt:vector size="18" baseType="lpstr">
      <vt:lpstr>Arial</vt:lpstr>
      <vt:lpstr>Calibri</vt:lpstr>
      <vt:lpstr>Symbol</vt:lpstr>
      <vt:lpstr>Wingdings</vt:lpstr>
      <vt:lpstr>Office Theme</vt:lpstr>
      <vt:lpstr>Office Theme</vt:lpstr>
      <vt:lpstr>PRESA IN CARICO ED ACCESSIBILITA’ IN FRIULI V.G.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subject/>
  <dc:creator>Eliana Rispoli</dc:creator>
  <dc:description/>
  <cp:lastModifiedBy>Nagliati Carlo</cp:lastModifiedBy>
  <cp:revision>15</cp:revision>
  <dcterms:created xsi:type="dcterms:W3CDTF">2022-02-27T17:36:31Z</dcterms:created>
  <dcterms:modified xsi:type="dcterms:W3CDTF">2024-09-26T10:22:29Z</dcterms:modified>
  <dc:language>it-IT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ntentTypeId">
    <vt:lpwstr>0x01010079F111ED35F8CC479449609E8A0923A6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Widescreen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3</vt:i4>
  </property>
</Properties>
</file>